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8" d="100"/>
          <a:sy n="148" d="100"/>
        </p:scale>
        <p:origin x="-56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024782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ab859f04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ab859f04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ab859f04e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ab859f04e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ab859f04e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ab859f04e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ab859f04e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ab859f04e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ab859f04e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ab859f04e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ab859f04e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ab859f04e_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ab859f04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ab859f04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ab859f04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ab859f04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ab859f04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ab859f04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ab859f04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ab859f04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ab859f04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ab859f04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ab859f04e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ab859f04e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ab859f04e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ab859f04e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ab859f04e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ab859f04e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Просто часы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475" y="2770950"/>
            <a:ext cx="2041525" cy="20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7379800" y="4601350"/>
            <a:ext cx="15858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CCCCC"/>
                </a:solidFill>
              </a:rPr>
              <a:t>Астапов Влад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483475" y="362050"/>
            <a:ext cx="73842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ru"/>
              <a:t>Скачать Python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ru"/>
              <a:t>Скачать библиотеку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ru"/>
              <a:t>Скачать программу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48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>
            <a:spLocks noGrp="1"/>
          </p:cNvSpPr>
          <p:nvPr>
            <p:ph type="title"/>
          </p:nvPr>
        </p:nvSpPr>
        <p:spPr>
          <a:xfrm>
            <a:off x="300500" y="111325"/>
            <a:ext cx="7126800" cy="132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ru" sz="3000"/>
              <a:t> Скачать QT Creator</a:t>
            </a:r>
            <a:endParaRPr sz="3000"/>
          </a:p>
        </p:txBody>
      </p:sp>
      <p:pic>
        <p:nvPicPr>
          <p:cNvPr id="112" name="Google Shape;1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9975" y="2166938"/>
            <a:ext cx="1924050" cy="80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7214700" cy="9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2.  Добавить кнопку с новым городом</a:t>
            </a:r>
            <a:endParaRPr sz="3000"/>
          </a:p>
        </p:txBody>
      </p:sp>
      <p:pic>
        <p:nvPicPr>
          <p:cNvPr id="118" name="Google Shape;1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00" y="1873225"/>
            <a:ext cx="3962400" cy="30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8275" y="1844638"/>
            <a:ext cx="4000500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6"/>
          <p:cNvPicPr preferRelativeResize="0"/>
          <p:nvPr/>
        </p:nvPicPr>
        <p:blipFill rotWithShape="1">
          <a:blip r:embed="rId3">
            <a:alphaModFix/>
          </a:blip>
          <a:srcRect b="35707"/>
          <a:stretch/>
        </p:blipFill>
        <p:spPr>
          <a:xfrm>
            <a:off x="0" y="1572200"/>
            <a:ext cx="9143999" cy="35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876000" cy="9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3.   Добавить название нового города в программе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6" name="Google Shape;12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250" y="1924050"/>
            <a:ext cx="54102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250" y="1631150"/>
            <a:ext cx="4629150" cy="32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9838" y="3435513"/>
            <a:ext cx="5362575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Ð°ÑÑÐ¸Ð½ÐºÐ¸ Ð¿Ð¾ Ð·Ð°Ð¿ÑÐ¾ÑÑ Ð¼Ð½Ð¾Ð³Ð¾ ÑÐµÐºÐ»Ð°Ð¼Ñ Ð½Ð° ÑÐ°Ð¹ÑÐ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6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452438"/>
            <a:ext cx="6667500" cy="42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29</Words>
  <Application>Microsoft Office PowerPoint</Application>
  <PresentationFormat>Экран (16:9)</PresentationFormat>
  <Paragraphs>9</Paragraphs>
  <Slides>16</Slides>
  <Notes>15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Simple Light</vt:lpstr>
      <vt:lpstr>Просто часы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Скачать Python Скачать библиотеку Скачать программу</vt:lpstr>
      <vt:lpstr>Презентация PowerPoint</vt:lpstr>
      <vt:lpstr> Скачать QT Creator</vt:lpstr>
      <vt:lpstr>2.  Добавить кнопку с новым городом</vt:lpstr>
      <vt:lpstr> 3.   Добавить название нового города в программе 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Просто часы</dc:title>
  <cp:lastModifiedBy>Влад</cp:lastModifiedBy>
  <cp:revision>2</cp:revision>
  <dcterms:modified xsi:type="dcterms:W3CDTF">2018-12-14T20:23:02Z</dcterms:modified>
</cp:coreProperties>
</file>